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3" r:id="rId4"/>
    <p:sldId id="264" r:id="rId5"/>
    <p:sldId id="258" r:id="rId6"/>
    <p:sldId id="260" r:id="rId7"/>
    <p:sldId id="259" r:id="rId8"/>
    <p:sldId id="262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4713" autoAdjust="0"/>
    <p:restoredTop sz="94660"/>
  </p:normalViewPr>
  <p:slideViewPr>
    <p:cSldViewPr snapToGrid="0">
      <p:cViewPr>
        <p:scale>
          <a:sx n="100" d="100"/>
          <a:sy n="100" d="100"/>
        </p:scale>
        <p:origin x="43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A0D7D9-155A-477E-B282-9F55BC392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1AE1B02-46F5-4FF4-B13F-25DE3427E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80A0ED1-2A7F-4935-B97F-F2AD9768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E8B9C2B-9639-4838-9EA3-A95226EEC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3B6E970-2F9F-45CB-A1D8-777EAEB6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147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F81458-B8AE-47CD-8DF1-F3921A76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AF9A1B1-1E0F-4BA4-BEA5-77DF8C267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31985E8-FEA3-4BBE-9D22-3B1BCAEFF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63BD405-81E8-4533-BED7-C76D21719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02975FA-52DA-453B-B589-013F77285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066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330ADD64-0668-4955-9047-A5448B3B08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E908DA0-0108-4013-89A7-F45388185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756285F-D270-495F-B794-5313A44D6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9F2F3DD-76E7-4054-B560-A5B814DA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D729C01-9E46-4FBE-B553-C0C93AEE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215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B5A16-19C8-471F-A4B7-8A5BE462E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2B74B8-0369-4D59-A935-F4AD0E956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0F2362E-91DD-4E54-9229-BA86F41F3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AAED2FB-FCDE-4376-AA51-34FF2A101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CF5618-4027-4645-A96B-B9D305F9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634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EA82E-470C-451B-97EF-574CCEA0B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4EBBD6C-7FEA-4EF1-B126-344EABBE9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B71FD0A-6D37-40BE-B484-BA64C3DF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D41FEA6-6CEF-4155-999A-CE488C228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514C286-8665-4FEA-90DE-21471CA6A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004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B55599-5802-4E38-BD9A-650A35191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483C2C-4571-4801-B69E-665EF7BFA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BE4B8E7-461F-4C58-8FC7-25C6E7FC3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41B038C-9504-4C7B-86E4-A59FE66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EB5A3BA-87ED-4940-BE37-62462EC4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37EC182-861C-462E-86BA-1373AD63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17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D1ACB8-399F-4368-A4AB-43F36C2B5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634D7E1-F6EC-4F8E-B3F7-D36A91B85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AEA1E89-E404-441A-A100-C07FFF224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DFF9A17D-18E7-49A6-8D1D-FE58C5B2D2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E0D046B-66FC-43EC-8F0F-A2B21A9E7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8DB482A-03D9-4890-9999-3A336001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5B61BAB-719E-4EE7-9F0D-6CD8BD08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9E010E4-CD7F-4BE5-936F-C9FDFCC2C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670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D3CD-6081-41FC-9CD4-7237140A1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A00C761-6696-4B2E-9AF4-A437756E8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3ABC132-68B4-42AD-8F07-4DB410B0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846F2FC-EA5E-4299-9E21-910A04A24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43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EFA47C93-3EC0-488D-AC95-2AA2AA1A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3DFCD26F-D80D-4920-8067-B27C79A0A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E29380EF-C364-4BFC-BFE5-975F3E33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921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0CFA4C-5F7B-4A9C-A28E-AC6A6B96E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D582A15-BA13-403B-88B1-4D30F237C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6C4406C-D184-4CA0-BD26-FE3FECE89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07272EF-D121-4E4F-8CF9-5F6BDD2A3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04F5F54-2A3C-4A40-8FB1-EF165B7B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B964261-8C94-49DA-BF03-1871FCEE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839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389D80-3C3A-4C3B-987F-17F187D30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3BDEB5C-0962-40F2-B42E-0B1355AE2B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052A405-5573-431F-A686-EB62BD451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A6A7445-F178-4509-9F3B-76812613C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B63E578-3D30-497D-9CD6-D65194AF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AD5E0FD-4B7B-4D68-8BDE-1AF34DB0B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64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C2B6DC6-519F-4D08-9987-7DCA44702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C0DD864-D9D8-408C-99AF-B74610B1F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D77AA5A-8E11-4F59-A3B9-4B672D4FEC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7988-4739-4477-ADDC-11F4DBDDDF93}" type="datetimeFigureOut">
              <a:rPr lang="uk-UA" smtClean="0"/>
              <a:t>10.03.2021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BBB9DCD-B560-4B36-88F4-64464F121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7A2E8A5-241D-48A8-A89A-B00EB803F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3A9D-BB10-4F54-8103-B03B6399D7C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00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581219-8536-40B1-AFA6-EEBCB7FB54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5" b="2312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05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D985B37-DE48-4456-8E9A-62F97F1060CD}"/>
              </a:ext>
            </a:extLst>
          </p:cNvPr>
          <p:cNvSpPr/>
          <p:nvPr/>
        </p:nvSpPr>
        <p:spPr>
          <a:xfrm>
            <a:off x="6624918" y="6064624"/>
            <a:ext cx="5567082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Зелений</a:t>
            </a:r>
          </a:p>
        </p:txBody>
      </p:sp>
    </p:spTree>
    <p:extLst>
      <p:ext uri="{BB962C8B-B14F-4D97-AF65-F5344CB8AC3E}">
        <p14:creationId xmlns:p14="http://schemas.microsoft.com/office/powerpoint/2010/main" val="25477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D985B37-DE48-4456-8E9A-62F97F1060CD}"/>
              </a:ext>
            </a:extLst>
          </p:cNvPr>
          <p:cNvSpPr/>
          <p:nvPr/>
        </p:nvSpPr>
        <p:spPr>
          <a:xfrm>
            <a:off x="6624918" y="6064624"/>
            <a:ext cx="5567082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Синій</a:t>
            </a:r>
          </a:p>
        </p:txBody>
      </p:sp>
    </p:spTree>
    <p:extLst>
      <p:ext uri="{BB962C8B-B14F-4D97-AF65-F5344CB8AC3E}">
        <p14:creationId xmlns:p14="http://schemas.microsoft.com/office/powerpoint/2010/main" val="53256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D985B37-DE48-4456-8E9A-62F97F1060CD}"/>
              </a:ext>
            </a:extLst>
          </p:cNvPr>
          <p:cNvSpPr/>
          <p:nvPr/>
        </p:nvSpPr>
        <p:spPr>
          <a:xfrm>
            <a:off x="6624918" y="6064624"/>
            <a:ext cx="5567082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Фіолетовий</a:t>
            </a:r>
          </a:p>
        </p:txBody>
      </p:sp>
    </p:spTree>
    <p:extLst>
      <p:ext uri="{BB962C8B-B14F-4D97-AF65-F5344CB8AC3E}">
        <p14:creationId xmlns:p14="http://schemas.microsoft.com/office/powerpoint/2010/main" val="373694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D985B37-DE48-4456-8E9A-62F97F1060CD}"/>
              </a:ext>
            </a:extLst>
          </p:cNvPr>
          <p:cNvSpPr/>
          <p:nvPr/>
        </p:nvSpPr>
        <p:spPr>
          <a:xfrm>
            <a:off x="6624918" y="6064624"/>
            <a:ext cx="5567082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Червоний</a:t>
            </a:r>
          </a:p>
        </p:txBody>
      </p:sp>
    </p:spTree>
    <p:extLst>
      <p:ext uri="{BB962C8B-B14F-4D97-AF65-F5344CB8AC3E}">
        <p14:creationId xmlns:p14="http://schemas.microsoft.com/office/powerpoint/2010/main" val="173297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D985B37-DE48-4456-8E9A-62F97F1060CD}"/>
              </a:ext>
            </a:extLst>
          </p:cNvPr>
          <p:cNvSpPr/>
          <p:nvPr/>
        </p:nvSpPr>
        <p:spPr>
          <a:xfrm>
            <a:off x="6624918" y="6064624"/>
            <a:ext cx="5567082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Жовтий</a:t>
            </a:r>
          </a:p>
        </p:txBody>
      </p:sp>
    </p:spTree>
    <p:extLst>
      <p:ext uri="{BB962C8B-B14F-4D97-AF65-F5344CB8AC3E}">
        <p14:creationId xmlns:p14="http://schemas.microsoft.com/office/powerpoint/2010/main" val="155630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D985B37-DE48-4456-8E9A-62F97F1060CD}"/>
              </a:ext>
            </a:extLst>
          </p:cNvPr>
          <p:cNvSpPr/>
          <p:nvPr/>
        </p:nvSpPr>
        <p:spPr>
          <a:xfrm>
            <a:off x="6624918" y="6064624"/>
            <a:ext cx="5567082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Помаранчевий</a:t>
            </a:r>
          </a:p>
        </p:txBody>
      </p:sp>
    </p:spTree>
    <p:extLst>
      <p:ext uri="{BB962C8B-B14F-4D97-AF65-F5344CB8AC3E}">
        <p14:creationId xmlns:p14="http://schemas.microsoft.com/office/powerpoint/2010/main" val="189253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3D985B37-DE48-4456-8E9A-62F97F1060CD}"/>
              </a:ext>
            </a:extLst>
          </p:cNvPr>
          <p:cNvSpPr/>
          <p:nvPr/>
        </p:nvSpPr>
        <p:spPr>
          <a:xfrm>
            <a:off x="6624918" y="6064624"/>
            <a:ext cx="5567082" cy="5782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Блакитний</a:t>
            </a:r>
          </a:p>
        </p:txBody>
      </p:sp>
    </p:spTree>
    <p:extLst>
      <p:ext uri="{BB962C8B-B14F-4D97-AF65-F5344CB8AC3E}">
        <p14:creationId xmlns:p14="http://schemas.microsoft.com/office/powerpoint/2010/main" val="1384591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Office PowerPoint</Application>
  <PresentationFormat>Широкий екран</PresentationFormat>
  <Paragraphs>7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Василь Цупа</dc:creator>
  <cp:lastModifiedBy>Василь Цупа</cp:lastModifiedBy>
  <cp:revision>6</cp:revision>
  <dcterms:created xsi:type="dcterms:W3CDTF">2021-03-09T16:24:37Z</dcterms:created>
  <dcterms:modified xsi:type="dcterms:W3CDTF">2021-03-10T08:12:50Z</dcterms:modified>
</cp:coreProperties>
</file>